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2"/>
    <p:sldMasterId id="2147483720" r:id="rId3"/>
  </p:sldMasterIdLst>
  <p:notesMasterIdLst>
    <p:notesMasterId r:id="rId23"/>
  </p:notesMasterIdLst>
  <p:handoutMasterIdLst>
    <p:handoutMasterId r:id="rId24"/>
  </p:handoutMasterIdLst>
  <p:sldIdLst>
    <p:sldId id="262" r:id="rId4"/>
    <p:sldId id="280" r:id="rId5"/>
    <p:sldId id="447" r:id="rId6"/>
    <p:sldId id="362" r:id="rId7"/>
    <p:sldId id="365" r:id="rId8"/>
    <p:sldId id="367" r:id="rId9"/>
    <p:sldId id="369" r:id="rId10"/>
    <p:sldId id="363" r:id="rId11"/>
    <p:sldId id="371" r:id="rId12"/>
    <p:sldId id="364" r:id="rId13"/>
    <p:sldId id="373" r:id="rId14"/>
    <p:sldId id="381" r:id="rId15"/>
    <p:sldId id="374" r:id="rId16"/>
    <p:sldId id="375" r:id="rId17"/>
    <p:sldId id="387" r:id="rId18"/>
    <p:sldId id="412" r:id="rId19"/>
    <p:sldId id="422" r:id="rId20"/>
    <p:sldId id="446" r:id="rId21"/>
    <p:sldId id="4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C9C"/>
    <a:srgbClr val="EF8F8F"/>
    <a:srgbClr val="FF99FF"/>
    <a:srgbClr val="9933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544"/>
    </p:cViewPr>
  </p:sorterViewPr>
  <p:notesViewPr>
    <p:cSldViewPr snapToGrid="0" showGuides="1">
      <p:cViewPr varScale="1">
        <p:scale>
          <a:sx n="101" d="100"/>
          <a:sy n="101" d="100"/>
        </p:scale>
        <p:origin x="18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34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54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54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35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56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542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444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7458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51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70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803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211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958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639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20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0825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9904"/>
          <a:stretch/>
        </p:blipFill>
        <p:spPr>
          <a:xfrm>
            <a:off x="-20549" y="1545847"/>
            <a:ext cx="9174823" cy="5657850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 rot="19861909">
            <a:off x="7271559" y="6212832"/>
            <a:ext cx="2570978" cy="1407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06" y="6133672"/>
            <a:ext cx="754966" cy="650432"/>
          </a:xfrm>
          <a:prstGeom prst="rect">
            <a:avLst/>
          </a:prstGeom>
        </p:spPr>
      </p:pic>
      <p:sp>
        <p:nvSpPr>
          <p:cNvPr id="2" name="Prostokąt 1"/>
          <p:cNvSpPr/>
          <p:nvPr userDrawn="1"/>
        </p:nvSpPr>
        <p:spPr>
          <a:xfrm>
            <a:off x="102060" y="6608834"/>
            <a:ext cx="3474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Ponadgimnazjalnych  w Chojnie</a:t>
            </a:r>
            <a:endParaRPr lang="pl-PL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70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 obrazam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9" name="Symbol zastępczy obrazu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27432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3859" y="1714498"/>
            <a:ext cx="2630091" cy="2880360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765" y="457200"/>
            <a:ext cx="5431583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13859" y="4590288"/>
            <a:ext cx="2635923" cy="158191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>
              <a:defRPr sz="225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1"/>
            <a:ext cx="607618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515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746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546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799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7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37531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95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198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523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19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550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05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61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55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13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02" y="5330952"/>
            <a:ext cx="652730" cy="6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24095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CC0096-1860-4642-9CD2-0079EA5E7CD1}" type="datetimeFigureOut">
              <a:rPr lang="pl-PL" smtClean="0"/>
              <a:pPr/>
              <a:t>06.06.2016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Prostokąt 20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1507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660" r:id="rId21"/>
    <p:sldLayoutId id="2147483651" r:id="rId22"/>
    <p:sldLayoutId id="2147483656" r:id="rId23"/>
    <p:sldLayoutId id="214748365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C245-BAEA-4500-AF9A-CF2F0BBDF33B}" type="datetimeFigureOut">
              <a:rPr lang="pl-PL" smtClean="0"/>
              <a:pPr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62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216150" y="1441450"/>
            <a:ext cx="6927850" cy="2155825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Georgia" panose="02040502050405020303" pitchFamily="18" charset="0"/>
              </a:rPr>
              <a:t>ZESP</a:t>
            </a:r>
            <a:r>
              <a:rPr lang="pl-PL" i="1" dirty="0" smtClean="0">
                <a:latin typeface="Georgia" panose="02040502050405020303" pitchFamily="18" charset="0"/>
              </a:rPr>
              <a:t>Ó</a:t>
            </a:r>
            <a:r>
              <a:rPr lang="pl-PL" dirty="0" smtClean="0">
                <a:latin typeface="Georgia" panose="02040502050405020303" pitchFamily="18" charset="0"/>
              </a:rPr>
              <a:t>Ł SZKÓŁ PONADGIMNAZJALNYCH</a:t>
            </a:r>
            <a:br>
              <a:rPr lang="pl-PL" dirty="0" smtClean="0">
                <a:latin typeface="Georgia" panose="02040502050405020303" pitchFamily="18" charset="0"/>
              </a:rPr>
            </a:br>
            <a:r>
              <a:rPr lang="pl-PL" dirty="0" smtClean="0">
                <a:latin typeface="Georgia" panose="02040502050405020303" pitchFamily="18" charset="0"/>
              </a:rPr>
              <a:t> w CHOJNIE</a:t>
            </a:r>
            <a:endParaRPr lang="pl-PL" dirty="0">
              <a:latin typeface="Georgia" panose="02040502050405020303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906489" y="3854451"/>
            <a:ext cx="2479788" cy="1837621"/>
          </a:xfrm>
          <a:prstGeom prst="rect">
            <a:avLst/>
          </a:prstGeom>
          <a:solidFill>
            <a:schemeClr val="bg1"/>
          </a:solidFill>
          <a:ln w="3492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3" name="Picture 6" descr="C:\Documents and Settings\Marian\Pulpit\Bez nazwy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737" y="4002308"/>
            <a:ext cx="2620203" cy="1689764"/>
          </a:xfrm>
          <a:prstGeom prst="rect">
            <a:avLst/>
          </a:prstGeom>
          <a:noFill/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r="12613"/>
          <a:stretch/>
        </p:blipFill>
        <p:spPr>
          <a:xfrm>
            <a:off x="-1" y="2699"/>
            <a:ext cx="9144001" cy="68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19" y="352816"/>
            <a:ext cx="3440717" cy="45876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61" y="238261"/>
            <a:ext cx="6605195" cy="49538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t="12751" r="5718"/>
          <a:stretch/>
        </p:blipFill>
        <p:spPr>
          <a:xfrm>
            <a:off x="846109" y="226906"/>
            <a:ext cx="6854824" cy="50456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6" y="205768"/>
            <a:ext cx="6926626" cy="50826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5" y="177348"/>
            <a:ext cx="7609499" cy="51785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6"/>
          <a:stretch/>
        </p:blipFill>
        <p:spPr>
          <a:xfrm>
            <a:off x="232488" y="143692"/>
            <a:ext cx="7899142" cy="52913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0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623455" y="1184844"/>
            <a:ext cx="7395785" cy="475582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pl-PL" sz="1792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286000" y="2101913"/>
            <a:ext cx="6615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pl-PL" dirty="0"/>
          </a:p>
          <a:p>
            <a:r>
              <a:rPr lang="pl-PL" dirty="0"/>
              <a:t> </a:t>
            </a:r>
          </a:p>
          <a:p>
            <a:pPr algn="just">
              <a:buFont typeface="Wingdings" pitchFamily="2" charset="2"/>
              <a:buChar char="Ø"/>
            </a:pPr>
            <a:endParaRPr lang="pl-PL" dirty="0"/>
          </a:p>
          <a:p>
            <a:pPr algn="just">
              <a:buFont typeface="Wingdings" pitchFamily="2" charset="2"/>
              <a:buChar char="Ø"/>
            </a:pPr>
            <a:endParaRPr lang="pl-PL" b="1" dirty="0"/>
          </a:p>
          <a:p>
            <a:pPr algn="just">
              <a:buFont typeface="Wingdings" pitchFamily="2" charset="2"/>
              <a:buChar char="Ø"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</a:t>
            </a:r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FINANSOWANE ZE ŚRODKÓW </a:t>
            </a:r>
            <a:b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KOMISJI EUROPEJSKIEJ 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35347" y="2438117"/>
            <a:ext cx="4572000" cy="267765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Łączna 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latach 2006-2016</a:t>
            </a:r>
          </a:p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762 972,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 EURO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3 345 000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</a:t>
            </a:r>
          </a:p>
          <a:p>
            <a:endParaRPr lang="pl-PL" sz="2400" dirty="0">
              <a:solidFill>
                <a:srgbClr val="C000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58" y="885068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1910000" y="1004049"/>
            <a:ext cx="5025934" cy="31355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pl-PL" sz="1792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data:image/jpeg;base64,/9j/4AAQSkZJRgABAQAAAQABAAD/2wCEAAkGBxQTEhUUExIWFBQUGBcVFRgXFhcaFxQVFBcWGBQXFxgYHCggGBwlHBQVITEhJSkrLi4uGB8zODMsNygtLisBCgoKDg0OGhAQGywkICYsLCwsLTQsLCwsLCwsLCwsLCwsLCwsLCwsLCwsLCwsLCwsLCwsLCwsLCwsLCwsLCwsK//AABEIAHABwwMBIgACEQEDEQH/xAAcAAABBQEBAQAAAAAAAAAAAAAGAAMEBQcCAQj/xABKEAACAQMCBAMEBgUIBwkBAAABAgMABBESIQUGMUETUWEHInGRFDJCgaGxI1KCksEVM0NUYnKy0RYXNESDouEkNTZTY3PC0vAl/8QAGwEAAwEBAQEBAAAAAAAAAAAAAAIDAQQFBgf/xAArEQACAgICAgEDAwQDAAAAAAAAAQIRAxIhMQQTQSIyUQUUcTNSYZEVQoH/2gAMAwEAAhEDEQA/AMt40GS4m3/pH79ixNcudS5yf8qXGf5+b0kk+Wtq8sRk4HQ/ga+rxfg459WQGJB6mp3D+LPFsDqXup6V5f2pG+Nqr6HcWNFqaLqZI5t4j4b90PRvgarbmBl+sGX54pkNRFwfjCsBHOAR0DH8jSvHGQO49A4AT3/Gu1RsjJIGetFHEOVww1wNse1VcDSQHEkepe4I2/6VP0U+Q9t9BLy1wiHUrhy+N9z3+FFXG7cGNZFZkeL30dGIZT6EflQjwO3t3dXhlKN1aMn8B6UaMuVI7EV0uMWjiyNqVl9y1z+yFYr05B0gTdMEjbWBtj1FaUrAgEHIPSsNvbBZFAORjGCOoK9DV7yVzQ1q4t521QnGlj/RZJG/9jp8PhXkeb4CS3x/6OnB5F/TI1eva5Vs11mvIO4VKlSoAVKlSoAVKlSoAVMXlysSNI7BUQZYnsKfqk5xMf0OYShjGVw2jGoAkDUM+XWhLkxkSDnS2ZXYeICmCVMbayGOAyrjJHrXthzray6tLOAiszMyMFAXqMnbPpVVy5cMLxY3miu8wsUmQDXGgI92TBI3zt8DVdoJ4a5wSqX7vL/7S3RMhPpiraR6J7sJrXnO2dZGy6+GutgyEMU/WUHqKsP5bh8ZINX6SSPxVHmg9aG+ZGiurm2ihZXJSbxChBAheJlwSOmSRihOG4fwvp5U67d47b9lYjHJ/wA75+VCxpg5tGkrzPb4hOogXDtFHkdWUlT92Qd6a4pzbbwStE+suoBbSjMAGGQSQKAeI2U7hYoYPF+hwRrqDBfDnbRM7Yx7x2AI9TU9Lu5nmuZ7N1Um3gdlZcljoOVB7EEEUepB7GFt5zjbRhGJdldNasiMw0+pA2O3SpHBuZYLkN4bH3VDnUCvuHIDDPUbHehBOIQG2trKKcIkq655HYKVTUTIvXZmYkY7DPxqdzZYxMLRrdwqyOLMtGQQ0DhtS5HkYwPnRoug3fZbXPOlqio2XIcFhpRiQgONZwNl2O9d8Q5xtotOS7KyhwyIzLpPfUBjtVLxuJEuSIZxaSRQIuJQvgzRe9hRk9V07/GoScajuILa0DJboyarj3goWMHZEyftkE+goUE6YbsIX56tRj+cOpQ4xGx91uhOBt0qy4fx+GaTw1JD6Fl0sCDpbpse/pQdNPi+m+j3kNsngwAFgrK4GoAL7wG1M3kTm7muYnEsttDbyZX6syYYTAYz1A/Cj1xM3YX/AOllvp1ajjw5Zfqn6kLFXPzFLhPNcFxII4xJkgkFo2VcD1IxWcxyBrfUOjWN8w+BmYijTlK4kzGHv4ZhoGIlChxsMdGzt8KJY0kbGdsMBXteLXtRKipUqVACrw17XLCgBt0qPItStVeEZoAgayKeiua6lgqDIpFAFsrA0mFVUV0RVhDcBqAOlipzwxSG1cPJigBGEVw0Fe/SBSFwKAGHjIrlZSKl5BpuSOgDkNmnDgCorDHwoU5m56jhBSHEknTP2FPqe59KGVxYZ5HUUFxalWISceuHJYzPk77HA+4V7S7Hf/xeT8oB+OW48WYjB/SSdOx1tVfYHQ2T0NWPGj+nlBx/OSEEdfrt86jWWNw3Q19hCPCZ805cNBDZ2SvjO6nqPOhrj/DfDkYqCEz0/VPkamGd4DlG264PQ1cQ3sV2u+ElxjB6OB2rZq+GLBuPK6ASlRHxDgejLBW0jqAMsvxHcetM23DoX/psHyKkVPU6PaqsjcL4zJDsDlfI0UWnGoZ9mAVvWqebl0AAiVSCQB8T0qLc8EkTtkeYq0V8EZOEv8BHc8sRye8h8N/NehplGv7XylUduuR5ioHDeLSxbH3l8jRLYccRxgnB6jPUH0oeL5RNza4fKG7Pm9G2kVo277bVdwSpKQQVbtsc5Hkag/yekozgBvMdG/yNMJwoIwO67/WU4I8j61mvFEm4vo1HkjjuP+zyNsDiJj5fqE+najYViNskyjUQJVIBDLs3ocdzR1yxzcCRFMcHorkYPwfPf1rwfN8TV7QPQwZbVMNqVeKa9rzTqFSpV5QB7SoW505zj4f4euNpDJnAXH2cdc/GqOT2oaMGawuY0P2iuwp1jk1aJvJFOmaIa4kjDAgjIOxB6EHrUDgXHIbuISwOGXofNT5MOxqr5q50gsiEfVJKwyI0GWx5nypdW3QzkqsuOHcIhgz4MSR6vraRjNPQ2caKUVFCsWJAGxLnLEj1JNAdr7VodYE9tNArdGcbUYcV40kNq90P0kaJ4nuke8voaaUJJ8iqcWuB7h/CYIM+DEkerrpAGfjXX8mQ6DH4S6GOplxsWJByR55AqBylzEl9B46IyLqZMNjOVxnp8ah83c5R2Dwo8bOZs4042wVG+f71ZUrr5N2jVl/DZomrQgXWdT4H1idsnz2puy4ZDDkxRqmrY6RjOMkfmaHOYueBay+F9Fnl91W1IuV97tnzqluPa3En17SdSegYAZ+Ga1Y5vox5IoMX5Ys2OTbREnc5Ud9z+NTI+FwqiIIlCRtqRQNkYZ3A7Hc/Oh/mfnZLKKCSSJz44yFGMr7oODn41Vxe0vUQBYXW+BnRtv3o0m1YbxToMuI8Ihnx40SyaemoZx8KZueXbWQ6nt42OAMlR0GwFVV1zpGl+liY21vpw22kalJ+PaimseyGTUuiofli0OM20RwMD3RsB2qZacNiiz4capkBTpGMqudI+Ayaquc+aY+HxLI6ly7aVVcZJxk9e3+dS+WOMreW0c6jTrG4znSQSCPwoqVWZcbodHBbfGnwUxpZMaRjQ5yy/AmuLPgFtE4eOCNHGcMqgEZ61zzBx+Czj8SZ9IOygbs58lHc0Eze1uNT/sc+j9YgD78GtjGUujHOMezSxXtC/GecY7eziu2jcpLowuwYaxkZzVHF7UVYArY3LA9CFyD8DQoSas15Ip0aJSqPY3HiRo+krrUNpPVcjOD61IpBxVwWruo0poAe2NcMlRvFp2O4oA61460njDU5saaeIjcUAV11akVFSUqauRKDs21RLyy7igB+0vAdjUhxQ4WKmrSyvQdjQB3PGe1QmVhVxprmUKoyxAA6k0AuSthuCKXE+PQwJqlcDyH2m+AoS5n52RcpbAO3Qufqj4eZrOLy6d2LuxZj3NK5Hp+N+nynzPhBNzJzlLc5Vf0cXkDuw/tH+FCzLk16r5ruOkuz3MWGEFUUOxptSrtDtXtYVoFeOqGkkAGHEjn4jWe1e2UCuucbineNWh8WUqc4dyPP6xpjhRwfQ9R5V9vDqz82l0TzbIyFdgw6Z/hQ+Pcb7/8A98D60TXduMZwfMVT3cIPvDcdGB6iqONozHKgi4FxMOAG94DbV9pfRx3+NPcY4RGB4iADPXHSg6xdopMg/wDUUVm/aSPT2PXak1Fnw+Clu8ll/VG/31Ne+0pgnfsKhXr6etVivk+ZpqoErCG2tVmTVjBqJPw1l6birjgVi/hFyNs4+fQVNaLJx36/dQsn4FZQWV/JEcZI9D0ohs+OI+zjHr2qfw3lpLgMG1AjuOm/8aXEuU4oYyFb3z3bc476QOlcOb9SxRyeunZaPjylHYtuCuNJUEFeq/CrVLZH+sN/PvWb2dy0LYBP3jGaNuEcQZ8Aggn06/Csz6pXZkIsMeEXkkXulvEj7Z+sv+Yoit7lX+qfu7ig+2kPerrhL5l/ZP8ACvFz4o/cjuxzfTL2vDXtKuQuZD7dP5y0/b/Na1Sa1WSPRIoZWXBBHXIrLPbp/OWn7f5rWsx/VHwFWn9kSEfvkY37O3Nnxe4tAT4bF1x/cOpD8dJqV7NXF5xS9uZAGK/UzvpDOyrj9lajcHj8TmKcr0Uy5+5Av5057DzpubxD9bSn/K8gP5irT6b+aRCH3JfFs0HnfgqXNnMjKNQRmQ43VlGRj5VmnKnFGk4FfxMc+Cp0+iOoIH3EN862LijYhlJ6BHP/ACmsM5JiP8lcUbt4aj7wCT+BFTxcx5/KKZuJcfhh/wCxT/u7/jSf/GqL22/7RY/F/wDFHV97FP8Au7/jSf8Axqh9tn+0WPxb/FHWx/rP/wBCX9JGrRfVHwH5Vjo//rcb87e2P3aY/wD7P+Ao49ovHvolgxU4kkAjj+LAaj9wyflUL2QcB8Cz8VxiS49856hPsD+P30sPpi5DS+qSiUft3HuWv95/yFabYMPCj3H1F/wisy9vJ9y2/vP/AIRV5wb2eRJ4Uv0m4JGh8GQ6SRg4I8q1161f+TE37HQO8Z/8Sw/sf4HrXayHjP8A4lh/Y/wPWuyMACTsAMn4DrS5f+v8DYn938me81WP0++kg6rbWrn/AI0/1PvAQVD9hfEi1vNATvG4dR5LIN/+ZT86g8r8xXSyXVxHYSTi6lLK4OB4aZVF38t/nVdyDdtb8YdJIzD9I1Dw26qWOtB+dV1ejiS2+tSLeCcX3MBWT3orVWCKfq5TG+PPU34CtQktEYYZFI8iorJeRxo4/dKep8bH3sp/KifnXifErVZp4jB9HjwQCpL4OF338zU8kW5JL8DwklFtkb20IF4eoAwBKgAHQAA9KJORGH8n2u4/mk/Ks45q45LecESebTrNxpOkYGFLAbVb8qez6KW1glNxcKXRWKrIQoJHQDyrZRrHT/JileS0vg1AV7XMa4AHkMfKuq5zqFUedakU3ItAFXKcU0JqmXEdVky4oAmx3VTIroUPmXFc/TMUAE0kQYVGEhQ4bp51V23FMd6to51kGDQAxeWgYZFUzKUNTL/i8dscPIMeXU0F8zc2mYFbcaV/W+0fh5VjZ0YvGnkfCCe95uht1/SNluyjcn/Ks/5g5qmuiQTpj7KPwz50J3hbUSSST1Jpy2npHKz3PF8OGPl8skuKbO9ONIKb+FKehx8DRGK7WausZrwQ70GUxxCcUqdjXalQFMH+IPouJASdJdz8DqP5flUhbbJ1qMkbsP1h5j1pjmAMJZFf3hqYhgN0BZtO/cVzwfiOk6W7d/L1HpX2sHR+cSjatBJGgkiyu+3yPlQ1eRFGwwwexokaFl/Sxbg7uvn6j1rqSCK6TY4by6EGrJkFwCcUq5w6gjz6Gr21tgUBjc49apeIcOkhPvLqXzqRwu8Ve5GeoPkayUkh2m1wR+YFw+M1Y8n8FEjh5QRCOp8z2x6VOt+FpNKrsV0KNvU58qJ1ZUAAGVGNunTtUsjbi1E1SSpF7Pw+GODGDoBDbdSeg/OgA3mu7fQPdUY+FW/GOPSeE6fWaUhUHk2dsUrfgwt7Zx1lcHUf7RFef4ODJh29jttlc+SMq1LOKV9AUHSPTufM09cK0h1N2AWofK0niW+o/WBKfu7VYpLhtLD/AK1d44bbJckN5VVjX8mK40soPl6ffVvw/hgjVVV9R9e3oDUfRp3G6mp9qwPSuPzMXujTZfBkcHwR/p7hysi9Dgefz71ecJnxIG6jBHzpkWofYjJqTaWBXPUYrjmoxhqdUW27CGKcN0pyoNkDU6uKSS6Loyf24QOzWpVGYLrzpBON18qtpfaYhTTBbTyS4wqmMgZ7ZrQGUHqAa8WJR0AH3Cn3VJNdEvW7bT7AT2acqywGW6uRi4uMkr3RSdRz6k/lQ/xvh8/CuIteQRNLbzai4UZ06t2Bx033BrXq8K0LK7tm+pVSMv4t7Qnu4nt7S0mMsqlMlcBdQwTV9y7yYIeGSWjEa51cyH+264H3DC/KjBIgOigfACu8UOfFIFjvmRjnJnMb8JSS1u7eXaQujKuQcgA79x7ufvqY0UnGb6CbwXitLbfU4wZDkNgD1IFao8SnqAfiK6VQOm1a8vNpcirFxTfBiPtQvmm4gsbxyG3tyoOlSdWcM5HnsQKKV9qMCqFS1n2ACjRjpsBWhtGD2HyphZIixUFNY6jbUPurfYmkq6D1tNuzHfaQ11c21tLLCVZ5JGVFUkpHgBA2O/f76KrX2lxKiqbW591QP5s9gBR6hVhkYYdiMEV5LoUZOkDpvgbnpWPImqaNWNp2mY5zTdtFxuO68KRkVYnIVSTgo23x3q65h9o3i20scNtcCR0KqShwCwxWluq9Tjbua8VVIBABB3B2oeROrXRixtXT7K/lfhv0e0hh6FI1B/vYy345rNvaxZSQ39rdxIxPultIJ96Jwd8eanFa6KRQHqM0sZ6ux549o0ZNzfYTWnEIuJ28bSRPpaUKNxkYbI67rj7xXfNXPKX1pLbQW07SSgAe4cDDKf4VqxWuViUdFA+AFN7Fxa6EeJ80+zF+L8Gnh4DFFJEwk8ctpxkgMWIJA9Ku+WvaBHb2sML2twWjRUJEZwSPKtPZQe1c+EPIfKh5U1TQLE07TI/Cb8TwpKFZRIoYBhhhnzHY1MrwCvakXQq5Irqm2agDl1zVfdQVKuLsD1NRY70dH+4/50DKD7KqaI1Ge2qbxG9VfqjP5UPXl47bE4HkKyykMMpHl5erGeuT5Cqq65ll6IdA8+9KeLNVF3Fiss7IeMlydPc686jknuetVtwpQ5HSuZHxXSz6hg0jPUxNEW4UOMiq8pg1Lmyh9KUqahkVh1ojbmu0YiuohinWSgKPVbNdg1G6U6r0DpktOlKvEbalQaRL+TVJJG2A4dyuRgSLqPu/HrQ/cWePeTOB27ofIjyovu4EkZ0cdXfS3cNqO3oapbuBkcK50v0ST7Mn9l/WvtF0fmkWNcO4k8QznUM+8ndfUelWpiS49+EmOUfEZPr2qHw0oHKyJpkI0gfZP9341K4ss8KlFwyj6ykZx361LJlmmlDljKMX2cWvF2UlLlBKB1GcN8fUVdW0FlcrgKsZQalJPYdVNAFzOzde3byqIWYdCR99Hk+GvIhy2mPhlo+DQ5r6A4Cto07aQux9c+tSoZ9WO9ZnDesp33ohsuKZUYP3U+DB6oa3ZPMm3dBWluonEjldMYOgE7GQ9z8BU9eKwt+jV/FcnLaRnf8AgKAOI3peRE3IPX+NXVjzDBbjQItPmRuSfWnlj5snq6LTh119GlZJMiJiZE/vfaX+PzoolXWoYrp8vPFBd7xRJ4WYIfcIbfvgjP4UWpc5TOSc4I/hU8kebQrJ1rnGDuKcVCu4qJZ5NXKoOh6muXLwysCbw+XWAR32+Bq/GNhkE0J2+Y29D1/zq/tXyAa8ryMex24pUTLZt6m1DgG9TK5ZI6EKlSpUpoqVKlQAqVKlQAqCOceaJrSSRFwSyRNAMZJbXplHrtv99G9U/GOXo7iWGV85h16fI610nP500avkyV1wV3C+OSTwXU640JqEOBv7kYLH198n5VW8J4LB9GtrppPDmbw5XmzvI0g3Q52wdWMUUcC4MltbrAm6rq699RJOfnVVbcmxrIrGWR4kYtHCxzGjdiB6Z2FNsuaE1YL8E49PaQRs5R4HW4Mage8rRszAlu4O9SeK8WuF0QXPhuXNvOhUYCgzxqynzI1jB9KJF5Si0QxsxZYvFGDj3hNnVn4aqpOKcqMnhBDJcO0kSmRyP0METrJp+B0j5U6lFsxqSIv+kN0yFpjG0M30qJVC4IMQcgk9/q4qHFzvJGIwmBHDHArRiNjr1RoWIcfVwGGB3owflGMxpHrbEbTODtuZwwb5azTJ5JiyoEjqmmNZUB92bwlCqW9cKM4rFKH4CpBQprquVFdVEqKlSpUAKlSpUAKlSpUAKotw1SjUWeg1FXOagvJU+5FVVxWHRB0NTj5VU3S4qwaWotyuRWHXDkq2ao9zDkU7cDFMLLSnXj5KO9gxVW7YNE93GCKHr2HBrC8Y0cFwwwaaQlfhUfXg1IVtQrDrix1lzuKWdq5jONq6agc5C5roR4pId67Y0AkdJ0pV4nSvaANIn9mAZ2YXTjJJxpU4yc4/GnLr2ZRyJoeZj+yOvYj1oxv+IpGwVmVSd9yBt99MycYix/OJ++P869D95m/uPhl48XykCVh7LoVTRLK0xByjFQGXHQZHXpUqf2dxtk+M2o98CiK940kdpJc7MsaMxwQclewPxxWOXvNVxMxdpnUncKrFVUHoABRj9uSeylyLlcYRpoKb32PxSHP0hlbuQq7/AHVFPsTj/rb/ALi1Y+zjm6SWY20rF8qzxsevukalJ77HNEXGprlp9EekQqoydRDM5+A6CqS8zyIOthsWLHOvgCW9iEZ/3t/3FpR+xBF6Xkn7i0UzG7iw0egkEZBdsFc7jfPapnPnMpsrIzquZGKog7BnGcn4AGk/feR8spPBCPHYHt7F0LA/TJAQP1VpxPY3GNzdO3xRaveA8zLJZLK2ouyFjv33qRyBzQbxZVcYaIjfzRs6c+uxrnxfrGTJJxUuhn4X0b1wU0XsqRdf/aX0uukjSNvUVeW/JSqgUSnAGBsOgr1prmSWTUFEYbEYDnoO7YHUmvYZriOaMAKYicSAscgHoVz3Bq78zyH8sn+2xVdofg5WC/0h+Qp6Dl4KclyT8KqfaFzWbPwY0HvSkknyRcA49SWqXx7jBhtDKM5AUjffJwP41k82XXZsTHhhKeiRZvwYH7X4U9b8O0/aqo5e5nE1gbpxgxh/EA84xk4+Ix86gcj8yvdpI7jBDYxnYA7gD7sVD2ylwbNRxz0fYYrHinM0D8F5tLcRe0Ye6S4U56MmSfuIH4VaX3F5fpghVcRImpmz1c/VHwxSKWx0yxODp/yEea9zQHxfjNzEC0cTagf1hpIzvnfyoiv+LEWgmQYZ1UqG7M47/CllNRTk+kNLC00vyXOqvaA47yUjLS79+vX51dcqcSkk1pIwYrgqe5U+fqP41yYf1DDllpF8lMviShHZhFmlmsl43zzK11LGNoo2KLuRkqSGLY9fypmx58liniHWNnCyDJPuscZGe4611+yPVi/tcuu2vBsGaWapuY7iZURYAupmGoscaUH1sbde1VrxTAZBGrt77daen8EoxT7YV0s1VcDu5WgDTBfEXIbScg46EbdxVLbNcyZaXSCWOkBzgLn3RtjtRyYkm+wupUN8KnuFuAjBTCynfUSyuOmMjpVTzzzOYpRbLJ4ZKhmcfWGr6uPTY5o/ng3Rt1HkOq9rKrnmzSyMlxjw1KkbkSEYwSD50ZX3NCpw8XoXIKKQv9pjjGfjQqfQZMc8f3Kgjr2hTg3NsVxHrWRQftKxAKnyq14ZxZZHZAwJA1bEHbOO1a1QtOrotc0s1nHMHHLuS9VIwyW8UiBsHGsBgXJ9MZGKau+PXcV6XQF7digZCdsYAYrnoe9R9+PfS+Q1lV0aZmlmg72kc1mxtkZB78rBVP6oxlj8cfnWbf6wn+tl8+eo5z866YY9l2SnPV9G915mhH2ec1m9tGkk2eIlXPmAMhvlVS3P8Lzrh/0eCc74B3wMd+1Ecbk6QSyKKtmiU3JFnvQtYc7W7zRxLKGMh0gb9e1d83cxrBqQuVwqsxC5PvtpXG/oaz1u6N9iSsvpLHPeokvBAftn5UL/AOkegBlaLI/9c7/EYq/n5jVbA3eAcITgHI1dMZ8s0TxuPZqz2rE3LIP9IfkK5/0XH/mH5CovJHHjc25kfOrUQfuA6eQ3p/gPHTJM8R7ZKn4HBBrnlkUWk/kvhyTnBzi+ENTcmq39KfkKinkNf/Ob5Co/FebWN1JAikrHgHfq3cnHaqS55+aKQaUxpYahnYr3+/FI80NtTo8aWbOm4PoJG5DB/pj8hUO49m6N/Tt+6KIOZeKyJbK9uuqSXSEzgBQwyWPwFCeq/wAasHP/ALm+apLjpDY82WV/XR5J7JUP+8v+6tJPZOo/3p/3Voq5Q4nNLEwuF0yRnBOQdS9Qdu9UUPO8Tu5cuAGIUDYYB7+tJlyaLom/MyxfMiP/AKrU/rDfuivf9Vy/1hv3RU2y5zj+kRxqWKyHSc74J6EVcce5jSCaOH7bgv1wAq+tbhmsiujV52Zv6ZWDf+q1f6w37opH2Xr/AFhv3RXUvtHgX7L7eW/8d6MOXOMJdwLNHnS2RuMHKnBrolhcVbEX6jmbrYD19mC/1hv3RSrQ69pNUN++z/3AL7TOV2ukSWI/pYgRjf31O+NuhzvWZ2nK15K4TwmTJALMDgevrX0Gy5rjwRSSxpuww+VLHHVFLw/luNLD6GSWRo2Rj3JcHU3zOaxrinKF1DIUETSKNldBsw7ZHY19BgVx4VdGPI4dHFkW7tmd+zDlB4HNzONMhUoifqqSCST5nAqdz5bXqP41o+QQA0ekHBH2lOPwo4VMUmjzSzk5Ox8dRZk3BP5VuJVWQmGPPvMUGcdwBjrRzzpy4t5ZtAWww0sjYzh06ZA7HcH41fCEV067YpORpzUnwjIOF8JuYrXwTG2tQyjAODucYNGXs65YNnCxc5llIL+SgdFHzO9Fix4GK9RcVzYfGjjk5L5K5PJlOCgZnzfHxGCZmt3MkTEkDQMp/Z9R613ybDxCeZXuXMcSHJXSMuew9BWkNEDXixAV1Wzz/R9V2BvtM5WN5EjxnE0Oor/aVsFl9PqioHH7WaezEKIdbeGDkEAYxqycelaGy5pMlPv9OpePElJFDwDltILL6KfeDKwkP6xkzrP4/hQryrwWSxaeJsshYFGAPvDHfyNaSBXKxgUkeBckN5bPsAeTuV2F5NeTbEs/hLjoG2LH7u1TeauDSi5W5hZj7umRN8HA91gOme1GSpikyZojw7LSyNvkxK04HxC5nKM8sceo5Zi2Auewz5VrF/wkG18BDjSoCE74KjYnz6VZiKuyKRwTTTKSzNtNfBjcw4gjFPA1dshTg+tH3JXC5I4y85HiSY2AwEA6D160R+EK6RcVzYvCxY5bRRbN5sskdWZtzNydGJmkSNiHJY41bMTk/nTPAeSo3lVnjYKpDb6t8HIFacyUglD8Rb7WavOyevQpebbOV4cwPokTcbZDDup8qz2O74qzaNJHbJQY+da8RXPhCvSx5tFVHmTx7Oyu4HYvHAqSPrcgl2xjJPYDyHShriH0iJyq6mXsdPajgCuTGKyGXVti5cO6pOgc5bglZvElJAGcLjGT5mqj2i8uvIfpEKB5QullKg5A3BBx1FHapik6ZpZz2lbK4U8S4ZiPDeX7mZ/DNuEVmYs7IPc8sbbj0rUuIctxyWJs9wmgKDjcFdw2PPO9XPhU4RS8LorPJKbuTMAn5WuomMYhZsHGpQcH1rSPZxyw1srSy/zkgA0/qqN8epJ/KjPwK7RMVJY6lsdWXzJTxqHRlvOvLdyl4s9uztE7q0iAn3cEasDoQR2+NRbLlq6ub3LtJFbqVJ3YagAMqB6kda1to80vDoeKG6nXNHL7Ja6g/wA6cuR3kAV1yYzqTr5Yxt6VmY5Gj1Y8B8/tYrbWXNceCKvCeqJSjZScocuR2luY0X65LP13JGMb+lZ/xrlZ4L5GjgEkG4I0bDOeo71r6rtXhTfNbDK4uzJQUkA/K/LqmYTPCqFN1AQA58+m1TeduDvIFmiZg6DBVQDrGcjqOoosxSIoeV7bBoqoyS3tLudhGRKgOxLRIAPw3rQpuAo1kbUklSmnVjfP62B3zvVxoroijJlczFjSVGcco8NltI3hkBOJCVYA4YEDf06VecocFaNnmk+s2QBjoCc0ULHiusVCcFJpv4KYW8UHCPyZfz7y/LFcG7tzkSY8RD+sNsg+oxQ/wHlmW7uB4nuJnU57kZ6Aeta9f8L8Vssduw8qYi4EFYMpwR0NTlhTltR0eJmeGM4p1YzzZwZp7UxxSNE6YaNlzsV7HHYjaskMfFw3h5lz0znb51vJXIxTf0UVaiSlRQ8kcFe3t/00hklkOpyc4G2yjPYVm/NnKFzBM5gDSRMSwAG65OdJ88edbUqYFQzZtknV1pZwUlyYpJO2rMx5A5Sna4Wa5BRY/eVSN2btnyAoj9pfLDXKpNEf0sQYY3w6HfG3Qg/maLYrUhgdVSXjzRCKiqRqn9VpHz1a8p3crhPCZcnBZhsPWt05Y4QtpbRwKchBuf1mO7H51O+jinVFUtvthOSl0qOqVKlWCH//2Q=="/>
          <p:cNvSpPr>
            <a:spLocks noChangeAspect="1" noChangeArrowheads="1"/>
          </p:cNvSpPr>
          <p:nvPr/>
        </p:nvSpPr>
        <p:spPr bwMode="auto">
          <a:xfrm>
            <a:off x="116681" y="748903"/>
            <a:ext cx="3116376" cy="3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l-PL" sz="1350"/>
          </a:p>
        </p:txBody>
      </p:sp>
      <p:pic>
        <p:nvPicPr>
          <p:cNvPr id="1030" name="Picture 6" descr="Douzel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27" y="4413929"/>
            <a:ext cx="6382090" cy="11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910000" y="1515686"/>
            <a:ext cx="5422617" cy="19620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</a:t>
            </a:r>
          </a:p>
          <a:p>
            <a:pPr algn="ctr">
              <a:lnSpc>
                <a:spcPct val="150000"/>
              </a:lnSpc>
            </a:pPr>
            <a:r>
              <a:rPr lang="pl-PL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DOUZELAGE w</a:t>
            </a:r>
            <a:r>
              <a:rPr lang="pl-PL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CHOJNIE</a:t>
            </a:r>
          </a:p>
          <a:p>
            <a:pPr algn="ctr">
              <a:lnSpc>
                <a:spcPct val="150000"/>
              </a:lnSpc>
            </a:pPr>
            <a:r>
              <a:rPr lang="pl-PL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 ZSP </a:t>
            </a:r>
            <a:endParaRPr lang="pl-PL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4" y="583975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19349" y="1653302"/>
            <a:ext cx="86323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„Opowieść o dwóch rzekach: Niemnie i Odrze”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Polsko Litewski Fundusz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Wyminay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Młodzieży – czerwiec 2012 r.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„Together across generations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Młodzież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działaniu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sierpień 2012  r.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„Focus on quality”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Młodzież w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działaniu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lipiec 2013  r.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Participation – Citizenship”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Młodzież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działaniu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kwiecień 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czerwiec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2014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Twoja praca, twoja przyszłość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Erasmus+ 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lipiec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październik 2014 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„More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Erasmus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lipiec 2015 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„Focus on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lipiec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r.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 międzynarodowe realizowane w partnerstwie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54" y="926925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164476" y="1372657"/>
            <a:ext cx="87272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 2008 -  spotkanie młodzieży w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Estonia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 2008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projekt „Globalne ocieplenie”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Oxelosund – Szwecja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czerwiec - lipiec 2008 -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Visegrad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Youth” 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Koszeg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Węgry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2008 - 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„Dni muzyki”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Sherborne – Anglia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sierpień 2008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„Global Warming”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Oxelosund – Szwecja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październik 2008 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„Młodzi obywatele Europy –  nasza  przyszłość” 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Sherborne – Anglia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2009 -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,,Major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minorities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Koszeg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Węgry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sierpień 2009 -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„Wiedzieć więcej o naturze”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Bad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Kotzting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Niemcy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2010 -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fotograficzny „Przyszłość na pierwszym planie”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Sherborne – Anglia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2010 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„Global Warming”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Judenburg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Austria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2011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projekt „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Volare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*U”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Koszeg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Węgry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sierpień 2011  - maj 2012 -  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VolunTEAMing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 Sherborne - Anglia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marzec 2012 -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chasing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Marsaskala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Malta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2012 -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„Far in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Koszeg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Węgry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listopad 2013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„Go Online!”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Ankara, Turcja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kwiecień 2014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„How much do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Anglia, Turcja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czerwiec 2014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 Polskie w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Sherborne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Anglia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marzec 2016 –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 For a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democracy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youth’s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role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Marsaskala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Malta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 koordynowane przez inne państwa, </a:t>
            </a:r>
            <a:b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których ZSP  był partnerem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926875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/>
        </p:nvSpPr>
        <p:spPr>
          <a:xfrm>
            <a:off x="6182355" y="1811760"/>
            <a:ext cx="2828464" cy="218128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pl-PL" sz="1792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/>
          <a:srcRect l="16977" t="9752" r="15645" b="5270"/>
          <a:stretch/>
        </p:blipFill>
        <p:spPr>
          <a:xfrm>
            <a:off x="134156" y="1358537"/>
            <a:ext cx="5952375" cy="422277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6377897" y="2232989"/>
            <a:ext cx="243737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Szkoła otrzymała </a:t>
            </a:r>
            <a:r>
              <a:rPr lang="pl-PL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Kartę jakości mobilności </a:t>
            </a:r>
            <a: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 obszarze kształcenia </a:t>
            </a:r>
            <a:b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szkolenia zawodowego na lata 2015-2020 w ramach programu Erasmus+</a:t>
            </a:r>
            <a:endParaRPr lang="pl-PL" sz="1350" b="1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  JAKOŚCI  MOBILNOŚCI</a:t>
            </a:r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/>
          <a:srcRect l="16976" t="69959" r="17676" b="25583"/>
          <a:stretch/>
        </p:blipFill>
        <p:spPr>
          <a:xfrm>
            <a:off x="207187" y="4476047"/>
            <a:ext cx="5360856" cy="205740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Elipsa 1"/>
          <p:cNvSpPr/>
          <p:nvPr/>
        </p:nvSpPr>
        <p:spPr>
          <a:xfrm>
            <a:off x="207187" y="4403816"/>
            <a:ext cx="5360856" cy="3820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2050" name="Picture 2" descr="http://krasnik.zak.edu.pl/wp-content/blogs.dir/30/files/2013/04/wykrzykn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02" y="721021"/>
            <a:ext cx="2077487" cy="201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51" y="919584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888423"/>
            <a:ext cx="6819900" cy="4000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4" y="134999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9" y="89456"/>
            <a:ext cx="4187536" cy="628130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4" y="134999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17035" y="1739656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WNIOSEK Z KARTĄ JAKOŚCI 2016 </a:t>
            </a: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63385" y="2046120"/>
            <a:ext cx="8262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20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57352" y="1902372"/>
            <a:ext cx="743081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353547" y="2939534"/>
            <a:ext cx="406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Wkleic</a:t>
            </a: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skan</a:t>
            </a: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wniosku Europejskie staże</a:t>
            </a:r>
            <a:endParaRPr lang="pl-PL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850" t="14055" r="37247" b="7355"/>
          <a:stretch>
            <a:fillRect/>
          </a:stretch>
        </p:blipFill>
        <p:spPr bwMode="auto">
          <a:xfrm>
            <a:off x="1587064" y="820476"/>
            <a:ext cx="5244663" cy="553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4" y="888745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43841" y="3356574"/>
            <a:ext cx="5114108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</a:t>
            </a:r>
            <a:r>
              <a:rPr lang="pl-PL" sz="4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uwagę</a:t>
            </a:r>
          </a:p>
          <a:p>
            <a:endParaRPr lang="pl-PL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psp5.eu/images/gify/ludziki/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70" y="1211815"/>
            <a:ext cx="2144759" cy="21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-17709"/>
            <a:ext cx="9144000" cy="427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9" name="pole tekstowe 8"/>
          <p:cNvSpPr txBox="1"/>
          <p:nvPr/>
        </p:nvSpPr>
        <p:spPr>
          <a:xfrm>
            <a:off x="292086" y="1552719"/>
            <a:ext cx="7981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LICEUM OGÓŁNOKSZTAŁCĄCE </a:t>
            </a:r>
          </a:p>
          <a:p>
            <a:endParaRPr lang="pl-PL" sz="1600" b="1" dirty="0" smtClean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LICEUM OGÓLNOKSZTAŁCĄCE DLA DOROSŁYCH 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600" b="1" dirty="0" smtClean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TECHNIKUM ZAWODOWE:</a:t>
            </a:r>
            <a:endParaRPr lang="pl-PL" sz="1600" b="1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technik informatyk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technik hotelarstwa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technik żywienia i usług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gastronomicznych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technik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budownictwa</a:t>
            </a:r>
          </a:p>
          <a:p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b="1" dirty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ZASADNICZA SZKOŁA  ZAWODOWA:</a:t>
            </a:r>
          </a:p>
          <a:p>
            <a:pPr>
              <a:buFont typeface="Wingdings" pitchFamily="2" charset="2"/>
              <a:buChar char="ü"/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mechanik pojazdów samochodowych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monter zabudowy i robót wykończeniowych w budownictwie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stolarz 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wielozawodowy</a:t>
            </a:r>
          </a:p>
          <a:p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endParaRPr lang="pl-PL" sz="1600" b="1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092590" y="-18436"/>
            <a:ext cx="5412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SZKOŁY WCHODZĄCE W SKŁAD ZSP</a:t>
            </a:r>
          </a:p>
          <a:p>
            <a:endParaRPr lang="pl-PL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zs2.pulawy.pl/stronabaza/images/stories/kas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11" y="3527822"/>
            <a:ext cx="2225000" cy="105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kbrOnbqo2fk/VYUFMpzccnI/AAAAAAAAAFk/LCaiSDAytvY/s200/actualiza-dato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5"/>
          <a:stretch/>
        </p:blipFill>
        <p:spPr bwMode="auto">
          <a:xfrm>
            <a:off x="6086373" y="1588365"/>
            <a:ext cx="1892798" cy="10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4" y="583975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1144436" y="1385950"/>
            <a:ext cx="6898821" cy="2449286"/>
          </a:xfrm>
          <a:prstGeom prst="round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STRATEGIA UMIĘDZYNARODOWIENIA</a:t>
            </a:r>
          </a:p>
          <a:p>
            <a:pPr algn="ctr"/>
            <a:r>
              <a:rPr lang="pl-PL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ZSP w CHOJNIE </a:t>
            </a:r>
            <a:endParaRPr lang="pl-PL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1" y="209903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1144436" y="1385950"/>
            <a:ext cx="6898821" cy="2449286"/>
          </a:xfrm>
          <a:prstGeom prst="round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PROJEKTÓW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1" y="209903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5725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COMENIUS</a:t>
            </a:r>
            <a:endParaRPr lang="pl-PL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9349" y="2041606"/>
            <a:ext cx="8520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,,Różnice motorem zmian”  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2009 - 2011 r., z partnerem z Anglii,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24.900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,,WAVE – Woda -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Everywhere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2010 -  2012 r.,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partnerem z Węgier 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20.000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2012 – 2014 r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partnerem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Malty 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28.565  euro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54" y="978830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5725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MŁODZIEŻ W DZIAŁANIU</a:t>
            </a:r>
            <a:endParaRPr lang="pl-PL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6368" y="1533810"/>
            <a:ext cx="84712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Podążaj za ptakami 2”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realizacja  2008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11.388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,,Focus on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Przyszłość na pierwszym planie”-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2010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14.251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„Lokalne okno na Europę”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2010 - 2011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3.850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,,Rozmawiaj, tańcz, myśl – realizuj się”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realizacja 2012 –2012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10.984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„Postaw na kobiety"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realizacja 2012 – 2012 r</a:t>
            </a:r>
            <a:r>
              <a:rPr lang="pl-PL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8.600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„Postaw na młodzież  - Europejski Tydzień Młodzieży” 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2013 – 2013 r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3.351,75 euro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36" y="934259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0010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pl-PL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POLSKO-LITEWSKI FUNDUSZ WYMIANY MŁODZIEŻY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2021059"/>
            <a:ext cx="97183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Jacy jesteśmy, jak się postrzegamy?”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realizacja  2009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25.474,56 PLN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,,JAJO – Wielkanocne spotkania i pogaduszki’’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r.  </a:t>
            </a:r>
            <a:r>
              <a:rPr lang="pl-P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21.969,05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„Europa lokalnie: nadzieje i obawy”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2013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5.875 euro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45" y="958048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8740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 LEONARDO DA VINCI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0439" y="1578231"/>
            <a:ext cx="84838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„Hotel Europa”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2006-2007 r.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58.797 euro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,,Staże w europejskich hotelach ’’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realizacja   2008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41.533 euro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„Staże w europejskich hotelach 2’’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  2009 r. 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68.721,80 euro 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„Staże Hotelarzy’’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 2010 - 2011 r. 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68.204 euro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„Staże gastronomów’’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 2011 - 2012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66.194 euro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„Europejska jakość w szkoleniu uczniów hotelarstwa”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2013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25.540 euro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„Europejska jakość w szkoleniu uczniów hotelarstwa 2”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realizacja  2014  – 2014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25.290 euro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54" y="937116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ERASMUS+</a:t>
            </a:r>
          </a:p>
        </p:txBody>
      </p:sp>
      <p:sp>
        <p:nvSpPr>
          <p:cNvPr id="2" name="Prostokąt 1"/>
          <p:cNvSpPr/>
          <p:nvPr/>
        </p:nvSpPr>
        <p:spPr>
          <a:xfrm>
            <a:off x="363385" y="2046119"/>
            <a:ext cx="82622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„Od praktyki do pracy”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2014  – 2015 r.   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35 140,00 euro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„Od praktyki do pracy 2”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 2015  – 2017 r.    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73 468,00 </a:t>
            </a:r>
            <a:r>
              <a:rPr lang="pl-P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 Europejskie staże”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– 2017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pl-P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pl-P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485,00 </a:t>
            </a:r>
            <a:r>
              <a:rPr lang="pl-P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pl-PL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life" 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2014  – 2016 r.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131 835,00 euro </a:t>
            </a:r>
          </a:p>
          <a:p>
            <a:pPr>
              <a:lnSpc>
                <a:spcPct val="20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27" y="937265"/>
            <a:ext cx="2098964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0</TotalTime>
  <Words>746</Words>
  <Application>Microsoft Office PowerPoint</Application>
  <PresentationFormat>Pokaz na ekranie (4:3)</PresentationFormat>
  <Paragraphs>109</Paragraphs>
  <Slides>19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Paralaksa</vt:lpstr>
      <vt:lpstr>Projekt niestandardowy</vt:lpstr>
      <vt:lpstr>ZESPÓŁ SZKÓŁ PONADGIMNAZJALNYCH  w CHOJNIE</vt:lpstr>
      <vt:lpstr>Prezentacja programu PowerPoint</vt:lpstr>
      <vt:lpstr>Prezentacja programu PowerPoint</vt:lpstr>
      <vt:lpstr>Prezentacja programu PowerPoint</vt:lpstr>
      <vt:lpstr>PROGRAM COMENIUS</vt:lpstr>
      <vt:lpstr>PROGRAM MŁODZIEŻ W DZIAŁANIU</vt:lpstr>
      <vt:lpstr>PROGRAM POLSKO-LITEWSKI FUNDUSZ WYMIANY MŁODZIEŻY</vt:lpstr>
      <vt:lpstr>PROGRAM  LEONARDO DA VINCI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2015-10-18T20:19:42Z</dcterms:created>
  <dcterms:modified xsi:type="dcterms:W3CDTF">2016-06-06T21:07:42Z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